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318" r:id="rId2"/>
    <p:sldId id="25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inbow" userId="0be7de7bf090bb30" providerId="LiveId" clId="{071F7598-30BB-407A-B30D-27D5E4D5BD02}"/>
    <pc:docChg chg="custSel modSld">
      <pc:chgData name="Sarah Winbow" userId="0be7de7bf090bb30" providerId="LiveId" clId="{071F7598-30BB-407A-B30D-27D5E4D5BD02}" dt="2024-01-08T21:06:26.600" v="717" actId="404"/>
      <pc:docMkLst>
        <pc:docMk/>
      </pc:docMkLst>
      <pc:sldChg chg="modSp mod">
        <pc:chgData name="Sarah Winbow" userId="0be7de7bf090bb30" providerId="LiveId" clId="{071F7598-30BB-407A-B30D-27D5E4D5BD02}" dt="2024-01-08T21:06:26.600" v="717" actId="404"/>
        <pc:sldMkLst>
          <pc:docMk/>
          <pc:sldMk cId="272754188" sldId="256"/>
        </pc:sldMkLst>
        <pc:spChg chg="mod">
          <ac:chgData name="Sarah Winbow" userId="0be7de7bf090bb30" providerId="LiveId" clId="{071F7598-30BB-407A-B30D-27D5E4D5BD02}" dt="2024-01-08T21:06:26.600" v="717" actId="404"/>
          <ac:spMkLst>
            <pc:docMk/>
            <pc:sldMk cId="272754188" sldId="256"/>
            <ac:spMk id="6" creationId="{D4ECB4BA-A8C2-EB4F-BD3E-B731EFD1038D}"/>
          </ac:spMkLst>
        </pc:spChg>
        <pc:spChg chg="mod">
          <ac:chgData name="Sarah Winbow" userId="0be7de7bf090bb30" providerId="LiveId" clId="{071F7598-30BB-407A-B30D-27D5E4D5BD02}" dt="2024-01-08T21:02:42.215" v="702" actId="20577"/>
          <ac:spMkLst>
            <pc:docMk/>
            <pc:sldMk cId="272754188" sldId="256"/>
            <ac:spMk id="7" creationId="{56251465-E831-3985-7053-027AEB384735}"/>
          </ac:spMkLst>
        </pc:spChg>
      </pc:sldChg>
    </pc:docChg>
  </pc:docChgLst>
  <pc:docChgLst>
    <pc:chgData name="Sarah Winbow" userId="0be7de7bf090bb30" providerId="LiveId" clId="{EB4E6F10-654C-483A-800F-132EC4103A2B}"/>
    <pc:docChg chg="custSel modSld">
      <pc:chgData name="Sarah Winbow" userId="0be7de7bf090bb30" providerId="LiveId" clId="{EB4E6F10-654C-483A-800F-132EC4103A2B}" dt="2024-02-23T21:25:45.345" v="1585" actId="6549"/>
      <pc:docMkLst>
        <pc:docMk/>
      </pc:docMkLst>
      <pc:sldChg chg="modSp mod">
        <pc:chgData name="Sarah Winbow" userId="0be7de7bf090bb30" providerId="LiveId" clId="{EB4E6F10-654C-483A-800F-132EC4103A2B}" dt="2024-02-23T21:25:45.345" v="1585" actId="6549"/>
        <pc:sldMkLst>
          <pc:docMk/>
          <pc:sldMk cId="272754188" sldId="256"/>
        </pc:sldMkLst>
        <pc:spChg chg="mod">
          <ac:chgData name="Sarah Winbow" userId="0be7de7bf090bb30" providerId="LiveId" clId="{EB4E6F10-654C-483A-800F-132EC4103A2B}" dt="2024-02-23T21:25:41.694" v="1584" actId="6549"/>
          <ac:spMkLst>
            <pc:docMk/>
            <pc:sldMk cId="272754188" sldId="256"/>
            <ac:spMk id="6" creationId="{D4ECB4BA-A8C2-EB4F-BD3E-B731EFD1038D}"/>
          </ac:spMkLst>
        </pc:spChg>
        <pc:spChg chg="mod">
          <ac:chgData name="Sarah Winbow" userId="0be7de7bf090bb30" providerId="LiveId" clId="{EB4E6F10-654C-483A-800F-132EC4103A2B}" dt="2024-02-23T21:25:45.345" v="1585" actId="6549"/>
          <ac:spMkLst>
            <pc:docMk/>
            <pc:sldMk cId="272754188" sldId="256"/>
            <ac:spMk id="7" creationId="{56251465-E831-3985-7053-027AEB38473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0F295-63BA-4502-A0F4-CF10609C2FD3}" type="datetimeFigureOut">
              <a:rPr lang="en-GB" smtClean="0"/>
              <a:t>20/02/2024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F2F06-FDAC-4E18-8358-53583E88048B}" type="slidenum">
              <a:rPr lang="en-GB" smtClean="0"/>
              <a:t>‹#›</a:t>
            </a:fld>
            <a:endParaRPr lang="en-GB"/>
          </a:p>
        </p:txBody>
      </p:sp>
    </p:spTree>
    <p:extLst>
      <p:ext uri="{BB962C8B-B14F-4D97-AF65-F5344CB8AC3E}">
        <p14:creationId xmlns:p14="http://schemas.microsoft.com/office/powerpoint/2010/main" val="184727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0A102B15-3C59-7424-3089-C4624C929F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4">
            <a:extLst>
              <a:ext uri="{FF2B5EF4-FFF2-40B4-BE49-F238E27FC236}">
                <a16:creationId xmlns:a16="http://schemas.microsoft.com/office/drawing/2014/main" id="{A0AED0DE-6EEA-6367-A9BA-037F444F1C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ts val="0"/>
              </a:spcBef>
              <a:spcAft>
                <a:spcPts val="1200"/>
              </a:spcAft>
            </a:pPr>
            <a:r>
              <a:rPr lang="en-GB" altLang="en-US" dirty="0"/>
              <a:t>Exodus 25:8-9 </a:t>
            </a:r>
            <a:r>
              <a:rPr lang="en-GB" altLang="en-US" i="1" dirty="0"/>
              <a:t>“Have them make a sanctuary for Me and I will dwell among them. Make this tabernacle and all its furnishings exactly like the pattern I will show you”.</a:t>
            </a:r>
          </a:p>
          <a:p>
            <a:pPr>
              <a:spcBef>
                <a:spcPts val="0"/>
              </a:spcBef>
              <a:spcAft>
                <a:spcPts val="1200"/>
              </a:spcAft>
            </a:pPr>
            <a:r>
              <a:rPr lang="en-GB" altLang="en-US" dirty="0"/>
              <a:t>I knew immediately that Father was NOT instructing us to hire a building and go around the same mountain we had been around before 10 years earlier…there was more…and whatever it was God wanted built had to be built by careful obedience to the pattern in His heart...</a:t>
            </a:r>
          </a:p>
          <a:p>
            <a:pPr>
              <a:spcBef>
                <a:spcPts val="0"/>
              </a:spcBef>
              <a:spcAft>
                <a:spcPts val="1200"/>
              </a:spcAft>
            </a:pPr>
            <a:r>
              <a:rPr lang="en-GB" altLang="en-US" dirty="0"/>
              <a:t>So I asked Him…(next slide?)…</a:t>
            </a:r>
            <a:endParaRPr lang="en-US" altLang="en-US" dirty="0"/>
          </a:p>
        </p:txBody>
      </p:sp>
      <p:sp>
        <p:nvSpPr>
          <p:cNvPr id="4" name="Footer Placeholder 4">
            <a:extLst>
              <a:ext uri="{FF2B5EF4-FFF2-40B4-BE49-F238E27FC236}">
                <a16:creationId xmlns:a16="http://schemas.microsoft.com/office/drawing/2014/main" id="{333815E8-D4FC-ABF0-2080-2D8F7CDB4355}"/>
              </a:ext>
            </a:extLst>
          </p:cNvPr>
          <p:cNvSpPr txBox="1">
            <a:spLocks/>
          </p:cNvSpPr>
          <p:nvPr/>
        </p:nvSpPr>
        <p:spPr bwMode="auto">
          <a:xfrm>
            <a:off x="2" y="9720615"/>
            <a:ext cx="3078045" cy="51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58" tIns="46379" rIns="92758" bIns="46379" numCol="1" anchor="b" anchorCtr="0" compatLnSpc="1">
            <a:prstTxWarp prst="textNoShape">
              <a:avLst/>
            </a:prstTxWarp>
          </a:bodyPr>
          <a:lstStyle>
            <a:defPPr>
              <a:defRPr lang="en-GB"/>
            </a:defPPr>
            <a:lvl1pPr algn="l" defTabSz="929556" rtl="0" eaLnBrk="1" fontAlgn="base" hangingPunct="1">
              <a:spcBef>
                <a:spcPct val="0"/>
              </a:spcBef>
              <a:spcAft>
                <a:spcPct val="0"/>
              </a:spcAft>
              <a:defRPr sz="12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GB" altLang="en-US"/>
              <a:t>© 2020 New Beginnings Discipleship</a:t>
            </a:r>
            <a:endParaRPr lang="en-GB" altLang="en-US" dirty="0"/>
          </a:p>
        </p:txBody>
      </p:sp>
    </p:spTree>
    <p:extLst>
      <p:ext uri="{BB962C8B-B14F-4D97-AF65-F5344CB8AC3E}">
        <p14:creationId xmlns:p14="http://schemas.microsoft.com/office/powerpoint/2010/main" val="1415554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B9F3-E045-F537-7CBE-D8C0C89A85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9B1B712-20B5-2B99-8FC7-2C91C16052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17D696-CDC5-679D-E129-7935BB54639B}"/>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E3A3482F-7938-516D-5472-04FD863776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0767F3-E7D3-A671-F971-09D9C733E2F9}"/>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2079457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8E89-652A-0FCB-78B4-DF2E2C04AE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CAA149-7909-1A3B-68F8-CDE1A27CAB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06AC5E-1541-D1AE-31A8-E85A3A5AF35B}"/>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98B744C7-5C8F-70B9-8321-BDB62028A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C8AA24-7865-10A7-1A6E-4C61145811DE}"/>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404472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C565-2789-35C8-0EFC-FA6062B95D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59A003-8F44-12F2-6242-3B98D82B09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39971E-E00B-D5A2-4A74-DCDD362D1124}"/>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2DD58ECF-2D02-3787-E56F-33CA23EE3D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0D588-1251-DA2A-9BE4-B7D046EA8B8B}"/>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232139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4641-9F9D-0C93-AA10-A2D1A9CCC9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74E7FC-20D8-A2B4-C40A-09BA1DFA3B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3DCA11-08C6-26D9-317E-4B9520D119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78EC64-A31E-CCEA-B0FC-40167D87AFA3}"/>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6" name="Footer Placeholder 5">
            <a:extLst>
              <a:ext uri="{FF2B5EF4-FFF2-40B4-BE49-F238E27FC236}">
                <a16:creationId xmlns:a16="http://schemas.microsoft.com/office/drawing/2014/main" id="{46302E33-B5C6-428B-63C5-A0C5C7E2AB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5BFD96-1B33-0EE7-DA1C-A7AB5E6C62FB}"/>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3534319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E15D-CAC5-68A7-6856-6772F323ABA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C2F6EC-9813-2DBF-42AA-981D5C12FF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802AF4-9A20-5041-44A9-E87102AEE6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78DA0D-1065-D875-7F60-22924F3065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DEEA98-C88A-1426-1EE0-C9828B4CBC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BD40182-8086-7C8A-6B83-D08DD653239E}"/>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8" name="Footer Placeholder 7">
            <a:extLst>
              <a:ext uri="{FF2B5EF4-FFF2-40B4-BE49-F238E27FC236}">
                <a16:creationId xmlns:a16="http://schemas.microsoft.com/office/drawing/2014/main" id="{6FB15E16-44F2-4745-48F8-85E2D0B02E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42A725-B54B-5FA1-3EE3-67D285AD8275}"/>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3799096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0AE7E-EC83-48CC-F780-45A2F1772A3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CF2DE6-AAEA-448B-E2B6-0BA5AE1B4D99}"/>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4" name="Footer Placeholder 3">
            <a:extLst>
              <a:ext uri="{FF2B5EF4-FFF2-40B4-BE49-F238E27FC236}">
                <a16:creationId xmlns:a16="http://schemas.microsoft.com/office/drawing/2014/main" id="{DC6461DF-E9BE-B674-9AE1-427D9CE0F15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3EC3BD-6188-8A3F-32F5-F036A44C48A3}"/>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874220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1DA8C-722D-B388-383D-0749740CC61C}"/>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3" name="Footer Placeholder 2">
            <a:extLst>
              <a:ext uri="{FF2B5EF4-FFF2-40B4-BE49-F238E27FC236}">
                <a16:creationId xmlns:a16="http://schemas.microsoft.com/office/drawing/2014/main" id="{3F5006D1-729C-B2AB-C9FB-72EFD5B510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A29A121-ED42-D4B1-2DE9-946291C4B6E5}"/>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5348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EF6ED-964F-DEAC-8BEC-C7AE4F36AC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9BFB190-4145-4AB8-6D32-C7D9E2FE1A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14DF4A-C0AF-A5AC-DB2B-D77C426A3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A63014-0913-C64D-BEBE-D7B5A5525AAC}"/>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6" name="Footer Placeholder 5">
            <a:extLst>
              <a:ext uri="{FF2B5EF4-FFF2-40B4-BE49-F238E27FC236}">
                <a16:creationId xmlns:a16="http://schemas.microsoft.com/office/drawing/2014/main" id="{DF32A721-4ED0-C384-E07B-CA643314FF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121D1F-EF48-363C-6F17-FB8A842E6960}"/>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110400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C03D0-967A-887E-573E-C4AA7BB323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7D5622-7ED5-5202-B98D-9647CE57B0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51E734F-68A6-392A-9E43-601DF0F2E9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C0847-56DB-81FA-59C7-802D928BE9F8}"/>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6" name="Footer Placeholder 5">
            <a:extLst>
              <a:ext uri="{FF2B5EF4-FFF2-40B4-BE49-F238E27FC236}">
                <a16:creationId xmlns:a16="http://schemas.microsoft.com/office/drawing/2014/main" id="{C4BADA0D-BCBC-2CF5-F4FB-BB165A1728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983935-BEAF-D580-CF18-16EB46FB1B9D}"/>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3696434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A098-FB97-EE42-4A07-217CFD67A5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AB1593-8C6B-5A9B-8C92-827A050FF1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47108B-5629-7215-60A8-7128AD4FB25C}"/>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647AC84D-1B2D-72A7-30D0-2D3BB6FD17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FBD283-2ED6-8B1F-93C4-F14EA5B49E5A}"/>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355356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941CE5-308A-B6B2-0BC4-6049BDA3E2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616225-AA5B-BC19-C16E-FE6657B536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6913D5-4A84-E152-097C-4651B44F2968}"/>
              </a:ext>
            </a:extLst>
          </p:cNvPr>
          <p:cNvSpPr>
            <a:spLocks noGrp="1"/>
          </p:cNvSpPr>
          <p:nvPr>
            <p:ph type="dt" sz="half" idx="10"/>
          </p:nvPr>
        </p:nvSpPr>
        <p:spPr/>
        <p:txBody>
          <a:body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9F8D9EE6-9E98-F53C-06C4-9BEAA3C69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87CDCC-A6C1-68ED-F085-BC5AEB416CEA}"/>
              </a:ext>
            </a:extLst>
          </p:cNvPr>
          <p:cNvSpPr>
            <a:spLocks noGrp="1"/>
          </p:cNvSpPr>
          <p:nvPr>
            <p:ph type="sldNum" sz="quarter" idx="12"/>
          </p:nvPr>
        </p:nvSpPr>
        <p:spPr/>
        <p:txBody>
          <a:bodyPr/>
          <a:lstStyle/>
          <a:p>
            <a:fld id="{43B6AE0E-7F09-4B87-AD3A-E716FE428999}" type="slidenum">
              <a:rPr lang="en-GB" smtClean="0"/>
              <a:t>‹#›</a:t>
            </a:fld>
            <a:endParaRPr lang="en-GB"/>
          </a:p>
        </p:txBody>
      </p:sp>
    </p:spTree>
    <p:extLst>
      <p:ext uri="{BB962C8B-B14F-4D97-AF65-F5344CB8AC3E}">
        <p14:creationId xmlns:p14="http://schemas.microsoft.com/office/powerpoint/2010/main" val="293600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5C2368-BA22-7E04-4B4E-0A297C6E4D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B1CF7E-8D43-3594-368B-C7F8EE48F3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7D2CD3-4E83-0DFD-BA82-60A143FC76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6B66D8-D999-4F8B-B929-05FC0E602B42}" type="datetimeFigureOut">
              <a:rPr lang="en-GB" smtClean="0"/>
              <a:t>20/02/2024</a:t>
            </a:fld>
            <a:endParaRPr lang="en-GB"/>
          </a:p>
        </p:txBody>
      </p:sp>
      <p:sp>
        <p:nvSpPr>
          <p:cNvPr id="5" name="Footer Placeholder 4">
            <a:extLst>
              <a:ext uri="{FF2B5EF4-FFF2-40B4-BE49-F238E27FC236}">
                <a16:creationId xmlns:a16="http://schemas.microsoft.com/office/drawing/2014/main" id="{14943DFE-D08A-FA5F-ED0A-8BD690D2FC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7A949D-6D06-B7D7-D0CE-69F86D7149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B6AE0E-7F09-4B87-AD3A-E716FE428999}" type="slidenum">
              <a:rPr lang="en-GB" smtClean="0"/>
              <a:t>‹#›</a:t>
            </a:fld>
            <a:endParaRPr lang="en-GB"/>
          </a:p>
        </p:txBody>
      </p:sp>
    </p:spTree>
    <p:extLst>
      <p:ext uri="{BB962C8B-B14F-4D97-AF65-F5344CB8AC3E}">
        <p14:creationId xmlns:p14="http://schemas.microsoft.com/office/powerpoint/2010/main" val="756306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D78DA3-FBAF-D33A-CEC0-1445BFB15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703512" y="1183035"/>
            <a:ext cx="8768172" cy="561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F51F7A9-A3F6-823D-001B-140C938A0145}"/>
              </a:ext>
            </a:extLst>
          </p:cNvPr>
          <p:cNvSpPr txBox="1"/>
          <p:nvPr/>
        </p:nvSpPr>
        <p:spPr>
          <a:xfrm>
            <a:off x="342900" y="44624"/>
            <a:ext cx="11496674" cy="1138773"/>
          </a:xfrm>
          <a:prstGeom prst="rect">
            <a:avLst/>
          </a:prstGeom>
          <a:noFill/>
        </p:spPr>
        <p:txBody>
          <a:bodyPr wrap="square" rtlCol="0">
            <a:spAutoFit/>
          </a:bodyPr>
          <a:lstStyle/>
          <a:p>
            <a:pPr algn="ctr"/>
            <a:r>
              <a:rPr lang="en-US" sz="24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“Have them </a:t>
            </a:r>
            <a:r>
              <a:rPr lang="en-US" sz="24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make a sanctuary for me</a:t>
            </a:r>
            <a:r>
              <a:rPr lang="en-US" sz="24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I will dwell among them. Make this tabernacle and all its furnishings </a:t>
            </a:r>
            <a:r>
              <a:rPr lang="en-US" sz="24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exactly like the pattern I will show you</a:t>
            </a:r>
            <a:r>
              <a:rPr lang="en-US" sz="2400" b="1" i="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Exodus 25:8-9</a:t>
            </a:r>
            <a:endParaRPr lang="en-GB"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164974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7DB7E2C-0F8F-2E45-E8D9-9460BB30A32E}"/>
              </a:ext>
            </a:extLst>
          </p:cNvPr>
          <p:cNvCxnSpPr>
            <a:cxnSpLocks/>
          </p:cNvCxnSpPr>
          <p:nvPr/>
        </p:nvCxnSpPr>
        <p:spPr>
          <a:xfrm>
            <a:off x="6096000" y="1276350"/>
            <a:ext cx="0" cy="5562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4ECB4BA-A8C2-EB4F-BD3E-B731EFD1038D}"/>
              </a:ext>
            </a:extLst>
          </p:cNvPr>
          <p:cNvSpPr txBox="1"/>
          <p:nvPr/>
        </p:nvSpPr>
        <p:spPr>
          <a:xfrm>
            <a:off x="361953" y="819150"/>
            <a:ext cx="5534017" cy="1508105"/>
          </a:xfrm>
          <a:prstGeom prst="rect">
            <a:avLst/>
          </a:prstGeom>
          <a:noFill/>
          <a:ln>
            <a:noFill/>
          </a:ln>
        </p:spPr>
        <p:txBody>
          <a:bodyPr wrap="square" rtlCol="0">
            <a:spAutoFit/>
          </a:bodyPr>
          <a:lstStyle/>
          <a:p>
            <a:pPr algn="ctr"/>
            <a:r>
              <a:rPr lang="en-GB" sz="2800" b="1" dirty="0">
                <a:effectLst>
                  <a:outerShdw blurRad="38100" dist="38100" dir="2700000" algn="tl">
                    <a:srgbClr val="000000">
                      <a:alpha val="43137"/>
                    </a:srgbClr>
                  </a:outerShdw>
                </a:effectLst>
              </a:rPr>
              <a:t>Pros</a:t>
            </a:r>
          </a:p>
          <a:p>
            <a:endParaRPr lang="en-GB" sz="3200" dirty="0">
              <a:effectLst>
                <a:outerShdw blurRad="38100" dist="38100" dir="2700000" algn="tl">
                  <a:srgbClr val="000000">
                    <a:alpha val="43137"/>
                  </a:srgbClr>
                </a:outerShdw>
              </a:effectLst>
            </a:endParaRPr>
          </a:p>
          <a:p>
            <a:endParaRPr lang="en-GB" sz="3200"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56251465-E831-3985-7053-027AEB384735}"/>
              </a:ext>
            </a:extLst>
          </p:cNvPr>
          <p:cNvSpPr txBox="1"/>
          <p:nvPr/>
        </p:nvSpPr>
        <p:spPr>
          <a:xfrm>
            <a:off x="6648453" y="790575"/>
            <a:ext cx="5257796" cy="630942"/>
          </a:xfrm>
          <a:prstGeom prst="rect">
            <a:avLst/>
          </a:prstGeom>
          <a:noFill/>
          <a:ln>
            <a:noFill/>
          </a:ln>
        </p:spPr>
        <p:txBody>
          <a:bodyPr wrap="square" rtlCol="0">
            <a:spAutoFit/>
          </a:bodyPr>
          <a:lstStyle/>
          <a:p>
            <a:pPr algn="ctr"/>
            <a:r>
              <a:rPr lang="en-GB" sz="2800" b="1" dirty="0">
                <a:effectLst>
                  <a:outerShdw blurRad="38100" dist="38100" dir="2700000" algn="tl">
                    <a:srgbClr val="000000">
                      <a:alpha val="43137"/>
                    </a:srgbClr>
                  </a:outerShdw>
                </a:effectLst>
              </a:rPr>
              <a:t>Challenges</a:t>
            </a:r>
          </a:p>
          <a:p>
            <a:pPr algn="ctr"/>
            <a:endParaRPr lang="en-GB" sz="700" b="1"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1B344DD5-1AA9-4E5E-3B4A-0A56D1B74E15}"/>
              </a:ext>
            </a:extLst>
          </p:cNvPr>
          <p:cNvSpPr txBox="1"/>
          <p:nvPr/>
        </p:nvSpPr>
        <p:spPr>
          <a:xfrm>
            <a:off x="2466975" y="257175"/>
            <a:ext cx="7972424" cy="646331"/>
          </a:xfrm>
          <a:prstGeom prst="rect">
            <a:avLst/>
          </a:prstGeom>
          <a:noFill/>
        </p:spPr>
        <p:txBody>
          <a:bodyPr wrap="square" rtlCol="0">
            <a:spAutoFit/>
          </a:bodyPr>
          <a:lstStyle/>
          <a:p>
            <a:pPr algn="ctr"/>
            <a:r>
              <a:rPr lang="en-GB" sz="3600" b="1" dirty="0">
                <a:effectLst>
                  <a:outerShdw blurRad="38100" dist="38100" dir="2700000" algn="tl">
                    <a:srgbClr val="000000">
                      <a:alpha val="43137"/>
                    </a:srgbClr>
                  </a:outerShdw>
                </a:effectLst>
              </a:rPr>
              <a:t>God’s Ancient Pattern for His People</a:t>
            </a:r>
          </a:p>
        </p:txBody>
      </p:sp>
    </p:spTree>
    <p:extLst>
      <p:ext uri="{BB962C8B-B14F-4D97-AF65-F5344CB8AC3E}">
        <p14:creationId xmlns:p14="http://schemas.microsoft.com/office/powerpoint/2010/main" val="272754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Words>
  <Application>Microsoft Office PowerPoint</Application>
  <PresentationFormat>Widescreen</PresentationFormat>
  <Paragraphs>8</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Winbow</dc:creator>
  <cp:lastModifiedBy>Sarah Winbow</cp:lastModifiedBy>
  <cp:revision>3</cp:revision>
  <dcterms:created xsi:type="dcterms:W3CDTF">2024-01-01T10:47:52Z</dcterms:created>
  <dcterms:modified xsi:type="dcterms:W3CDTF">2024-02-23T21:25:49Z</dcterms:modified>
</cp:coreProperties>
</file>