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h Winbow" userId="0be7de7bf090bb30" providerId="LiveId" clId="{CA282C90-23CD-4816-9EEB-C4120584896D}"/>
    <pc:docChg chg="addSld delSld modSld sldOrd">
      <pc:chgData name="Sarah Winbow" userId="0be7de7bf090bb30" providerId="LiveId" clId="{CA282C90-23CD-4816-9EEB-C4120584896D}" dt="2024-01-15T18:55:21.650" v="571" actId="1035"/>
      <pc:docMkLst>
        <pc:docMk/>
      </pc:docMkLst>
      <pc:sldChg chg="modSp del mod ord">
        <pc:chgData name="Sarah Winbow" userId="0be7de7bf090bb30" providerId="LiveId" clId="{CA282C90-23CD-4816-9EEB-C4120584896D}" dt="2024-01-15T18:50:24.229" v="173" actId="47"/>
        <pc:sldMkLst>
          <pc:docMk/>
          <pc:sldMk cId="436538053" sldId="256"/>
        </pc:sldMkLst>
        <pc:picChg chg="mod">
          <ac:chgData name="Sarah Winbow" userId="0be7de7bf090bb30" providerId="LiveId" clId="{CA282C90-23CD-4816-9EEB-C4120584896D}" dt="2024-01-15T08:58:22.614" v="57" actId="1035"/>
          <ac:picMkLst>
            <pc:docMk/>
            <pc:sldMk cId="436538053" sldId="256"/>
            <ac:picMk id="11" creationId="{7C382059-54B8-C62A-F951-23D2037A6056}"/>
          </ac:picMkLst>
        </pc:picChg>
      </pc:sldChg>
      <pc:sldChg chg="addSp modSp add mod modAnim">
        <pc:chgData name="Sarah Winbow" userId="0be7de7bf090bb30" providerId="LiveId" clId="{CA282C90-23CD-4816-9EEB-C4120584896D}" dt="2024-01-15T18:50:03.339" v="170"/>
        <pc:sldMkLst>
          <pc:docMk/>
          <pc:sldMk cId="2109740010" sldId="257"/>
        </pc:sldMkLst>
        <pc:spChg chg="add mod">
          <ac:chgData name="Sarah Winbow" userId="0be7de7bf090bb30" providerId="LiveId" clId="{CA282C90-23CD-4816-9EEB-C4120584896D}" dt="2024-01-15T18:48:46.933" v="119" actId="1035"/>
          <ac:spMkLst>
            <pc:docMk/>
            <pc:sldMk cId="2109740010" sldId="257"/>
            <ac:spMk id="2" creationId="{5C05C7DC-13F1-1A4B-79F4-FBEA578C23BA}"/>
          </ac:spMkLst>
        </pc:spChg>
        <pc:spChg chg="add mod">
          <ac:chgData name="Sarah Winbow" userId="0be7de7bf090bb30" providerId="LiveId" clId="{CA282C90-23CD-4816-9EEB-C4120584896D}" dt="2024-01-15T18:48:29.825" v="106" actId="20577"/>
          <ac:spMkLst>
            <pc:docMk/>
            <pc:sldMk cId="2109740010" sldId="257"/>
            <ac:spMk id="3" creationId="{5166EDC8-D7AF-61E3-87C5-6C54907B1C2E}"/>
          </ac:spMkLst>
        </pc:spChg>
        <pc:spChg chg="add mod">
          <ac:chgData name="Sarah Winbow" userId="0be7de7bf090bb30" providerId="LiveId" clId="{CA282C90-23CD-4816-9EEB-C4120584896D}" dt="2024-01-15T18:49:30.643" v="166" actId="1036"/>
          <ac:spMkLst>
            <pc:docMk/>
            <pc:sldMk cId="2109740010" sldId="257"/>
            <ac:spMk id="4" creationId="{1F18146A-AB2C-88D8-59B3-57A1A5309520}"/>
          </ac:spMkLst>
        </pc:spChg>
        <pc:picChg chg="mod">
          <ac:chgData name="Sarah Winbow" userId="0be7de7bf090bb30" providerId="LiveId" clId="{CA282C90-23CD-4816-9EEB-C4120584896D}" dt="2024-01-15T18:48:36.336" v="107" actId="1035"/>
          <ac:picMkLst>
            <pc:docMk/>
            <pc:sldMk cId="2109740010" sldId="257"/>
            <ac:picMk id="11" creationId="{7C382059-54B8-C62A-F951-23D2037A6056}"/>
          </ac:picMkLst>
        </pc:picChg>
      </pc:sldChg>
      <pc:sldChg chg="addSp modSp add mod modAnim">
        <pc:chgData name="Sarah Winbow" userId="0be7de7bf090bb30" providerId="LiveId" clId="{CA282C90-23CD-4816-9EEB-C4120584896D}" dt="2024-01-15T18:55:21.650" v="571" actId="1035"/>
        <pc:sldMkLst>
          <pc:docMk/>
          <pc:sldMk cId="1203897795" sldId="258"/>
        </pc:sldMkLst>
        <pc:spChg chg="mod">
          <ac:chgData name="Sarah Winbow" userId="0be7de7bf090bb30" providerId="LiveId" clId="{CA282C90-23CD-4816-9EEB-C4120584896D}" dt="2024-01-15T18:55:09.472" v="556" actId="1035"/>
          <ac:spMkLst>
            <pc:docMk/>
            <pc:sldMk cId="1203897795" sldId="258"/>
            <ac:spMk id="2" creationId="{5C05C7DC-13F1-1A4B-79F4-FBEA578C23BA}"/>
          </ac:spMkLst>
        </pc:spChg>
        <pc:spChg chg="mod">
          <ac:chgData name="Sarah Winbow" userId="0be7de7bf090bb30" providerId="LiveId" clId="{CA282C90-23CD-4816-9EEB-C4120584896D}" dt="2024-01-15T18:55:21.650" v="571" actId="1035"/>
          <ac:spMkLst>
            <pc:docMk/>
            <pc:sldMk cId="1203897795" sldId="258"/>
            <ac:spMk id="3" creationId="{5166EDC8-D7AF-61E3-87C5-6C54907B1C2E}"/>
          </ac:spMkLst>
        </pc:spChg>
        <pc:spChg chg="mod">
          <ac:chgData name="Sarah Winbow" userId="0be7de7bf090bb30" providerId="LiveId" clId="{CA282C90-23CD-4816-9EEB-C4120584896D}" dt="2024-01-15T18:54:02.354" v="512" actId="1035"/>
          <ac:spMkLst>
            <pc:docMk/>
            <pc:sldMk cId="1203897795" sldId="258"/>
            <ac:spMk id="4" creationId="{1F18146A-AB2C-88D8-59B3-57A1A5309520}"/>
          </ac:spMkLst>
        </pc:spChg>
        <pc:spChg chg="add mod">
          <ac:chgData name="Sarah Winbow" userId="0be7de7bf090bb30" providerId="LiveId" clId="{CA282C90-23CD-4816-9EEB-C4120584896D}" dt="2024-01-15T18:52:44.237" v="399" actId="20577"/>
          <ac:spMkLst>
            <pc:docMk/>
            <pc:sldMk cId="1203897795" sldId="258"/>
            <ac:spMk id="5" creationId="{2D115D78-741B-5B8C-F80F-CCD61A39DBA5}"/>
          </ac:spMkLst>
        </pc:spChg>
        <pc:spChg chg="add mod">
          <ac:chgData name="Sarah Winbow" userId="0be7de7bf090bb30" providerId="LiveId" clId="{CA282C90-23CD-4816-9EEB-C4120584896D}" dt="2024-01-15T18:53:13.460" v="439" actId="20577"/>
          <ac:spMkLst>
            <pc:docMk/>
            <pc:sldMk cId="1203897795" sldId="258"/>
            <ac:spMk id="6" creationId="{B03F2909-CEB7-BEA8-D3FC-CDB961DC9A08}"/>
          </ac:spMkLst>
        </pc:spChg>
        <pc:spChg chg="add mod">
          <ac:chgData name="Sarah Winbow" userId="0be7de7bf090bb30" providerId="LiveId" clId="{CA282C90-23CD-4816-9EEB-C4120584896D}" dt="2024-01-15T18:54:08.997" v="517" actId="1035"/>
          <ac:spMkLst>
            <pc:docMk/>
            <pc:sldMk cId="1203897795" sldId="258"/>
            <ac:spMk id="7" creationId="{D5AA24B5-ECF7-EA66-45E9-0D21519D56B7}"/>
          </ac:spMkLst>
        </pc:spChg>
        <pc:spChg chg="mod">
          <ac:chgData name="Sarah Winbow" userId="0be7de7bf090bb30" providerId="LiveId" clId="{CA282C90-23CD-4816-9EEB-C4120584896D}" dt="2024-01-15T18:50:43.461" v="199" actId="20577"/>
          <ac:spMkLst>
            <pc:docMk/>
            <pc:sldMk cId="1203897795" sldId="258"/>
            <ac:spMk id="12" creationId="{BC6A6E55-7A4D-28CE-CDF6-2218A9B9298E}"/>
          </ac:spMkLst>
        </pc:spChg>
      </pc:sldChg>
    </pc:docChg>
  </pc:docChgLst>
  <pc:docChgLst>
    <pc:chgData name="Sarah Winbow" userId="0be7de7bf090bb30" providerId="LiveId" clId="{A8DF322E-E0DB-496A-97E0-1134FFDC0B78}"/>
    <pc:docChg chg="undo custSel addSld modSld">
      <pc:chgData name="Sarah Winbow" userId="0be7de7bf090bb30" providerId="LiveId" clId="{A8DF322E-E0DB-496A-97E0-1134FFDC0B78}" dt="2024-02-27T21:35:54.346" v="999"/>
      <pc:docMkLst>
        <pc:docMk/>
      </pc:docMkLst>
      <pc:sldChg chg="addSp modSp mod">
        <pc:chgData name="Sarah Winbow" userId="0be7de7bf090bb30" providerId="LiveId" clId="{A8DF322E-E0DB-496A-97E0-1134FFDC0B78}" dt="2024-02-27T21:35:54.346" v="999"/>
        <pc:sldMkLst>
          <pc:docMk/>
          <pc:sldMk cId="2109740010" sldId="257"/>
        </pc:sldMkLst>
        <pc:spChg chg="mod">
          <ac:chgData name="Sarah Winbow" userId="0be7de7bf090bb30" providerId="LiveId" clId="{A8DF322E-E0DB-496A-97E0-1134FFDC0B78}" dt="2024-02-27T12:16:46.851" v="27" actId="1036"/>
          <ac:spMkLst>
            <pc:docMk/>
            <pc:sldMk cId="2109740010" sldId="257"/>
            <ac:spMk id="2" creationId="{5C05C7DC-13F1-1A4B-79F4-FBEA578C23BA}"/>
          </ac:spMkLst>
        </pc:spChg>
        <pc:spChg chg="mod">
          <ac:chgData name="Sarah Winbow" userId="0be7de7bf090bb30" providerId="LiveId" clId="{A8DF322E-E0DB-496A-97E0-1134FFDC0B78}" dt="2024-02-27T12:16:39.019" v="13" actId="1036"/>
          <ac:spMkLst>
            <pc:docMk/>
            <pc:sldMk cId="2109740010" sldId="257"/>
            <ac:spMk id="3" creationId="{5166EDC8-D7AF-61E3-87C5-6C54907B1C2E}"/>
          </ac:spMkLst>
        </pc:spChg>
        <pc:spChg chg="add mod">
          <ac:chgData name="Sarah Winbow" userId="0be7de7bf090bb30" providerId="LiveId" clId="{A8DF322E-E0DB-496A-97E0-1134FFDC0B78}" dt="2024-02-27T21:35:54.346" v="999"/>
          <ac:spMkLst>
            <pc:docMk/>
            <pc:sldMk cId="2109740010" sldId="257"/>
            <ac:spMk id="5" creationId="{B6F312BB-257B-B72B-379E-A4ED54ADE064}"/>
          </ac:spMkLst>
        </pc:spChg>
        <pc:spChg chg="mod">
          <ac:chgData name="Sarah Winbow" userId="0be7de7bf090bb30" providerId="LiveId" clId="{A8DF322E-E0DB-496A-97E0-1134FFDC0B78}" dt="2024-02-27T21:30:24.060" v="904" actId="14100"/>
          <ac:spMkLst>
            <pc:docMk/>
            <pc:sldMk cId="2109740010" sldId="257"/>
            <ac:spMk id="12" creationId="{BC6A6E55-7A4D-28CE-CDF6-2218A9B9298E}"/>
          </ac:spMkLst>
        </pc:spChg>
      </pc:sldChg>
      <pc:sldChg chg="addSp delSp modSp mod modClrScheme delAnim modAnim chgLayout">
        <pc:chgData name="Sarah Winbow" userId="0be7de7bf090bb30" providerId="LiveId" clId="{A8DF322E-E0DB-496A-97E0-1134FFDC0B78}" dt="2024-02-27T21:35:39.894" v="998" actId="113"/>
        <pc:sldMkLst>
          <pc:docMk/>
          <pc:sldMk cId="1203897795" sldId="258"/>
        </pc:sldMkLst>
        <pc:spChg chg="mod">
          <ac:chgData name="Sarah Winbow" userId="0be7de7bf090bb30" providerId="LiveId" clId="{A8DF322E-E0DB-496A-97E0-1134FFDC0B78}" dt="2024-02-27T21:31:29.371" v="919" actId="6549"/>
          <ac:spMkLst>
            <pc:docMk/>
            <pc:sldMk cId="1203897795" sldId="258"/>
            <ac:spMk id="2" creationId="{5C05C7DC-13F1-1A4B-79F4-FBEA578C23BA}"/>
          </ac:spMkLst>
        </pc:spChg>
        <pc:spChg chg="mod">
          <ac:chgData name="Sarah Winbow" userId="0be7de7bf090bb30" providerId="LiveId" clId="{A8DF322E-E0DB-496A-97E0-1134FFDC0B78}" dt="2024-02-27T21:31:33.080" v="920" actId="6549"/>
          <ac:spMkLst>
            <pc:docMk/>
            <pc:sldMk cId="1203897795" sldId="258"/>
            <ac:spMk id="3" creationId="{5166EDC8-D7AF-61E3-87C5-6C54907B1C2E}"/>
          </ac:spMkLst>
        </pc:spChg>
        <pc:spChg chg="mod">
          <ac:chgData name="Sarah Winbow" userId="0be7de7bf090bb30" providerId="LiveId" clId="{A8DF322E-E0DB-496A-97E0-1134FFDC0B78}" dt="2024-02-27T21:31:36.572" v="921" actId="6549"/>
          <ac:spMkLst>
            <pc:docMk/>
            <pc:sldMk cId="1203897795" sldId="258"/>
            <ac:spMk id="4" creationId="{1F18146A-AB2C-88D8-59B3-57A1A5309520}"/>
          </ac:spMkLst>
        </pc:spChg>
        <pc:spChg chg="del mod">
          <ac:chgData name="Sarah Winbow" userId="0be7de7bf090bb30" providerId="LiveId" clId="{A8DF322E-E0DB-496A-97E0-1134FFDC0B78}" dt="2024-02-27T13:09:45.238" v="43" actId="478"/>
          <ac:spMkLst>
            <pc:docMk/>
            <pc:sldMk cId="1203897795" sldId="258"/>
            <ac:spMk id="5" creationId="{2D115D78-741B-5B8C-F80F-CCD61A39DBA5}"/>
          </ac:spMkLst>
        </pc:spChg>
        <pc:spChg chg="del mod">
          <ac:chgData name="Sarah Winbow" userId="0be7de7bf090bb30" providerId="LiveId" clId="{A8DF322E-E0DB-496A-97E0-1134FFDC0B78}" dt="2024-02-27T13:10:01.612" v="46" actId="478"/>
          <ac:spMkLst>
            <pc:docMk/>
            <pc:sldMk cId="1203897795" sldId="258"/>
            <ac:spMk id="6" creationId="{B03F2909-CEB7-BEA8-D3FC-CDB961DC9A08}"/>
          </ac:spMkLst>
        </pc:spChg>
        <pc:spChg chg="del mod">
          <ac:chgData name="Sarah Winbow" userId="0be7de7bf090bb30" providerId="LiveId" clId="{A8DF322E-E0DB-496A-97E0-1134FFDC0B78}" dt="2024-02-27T13:10:54.978" v="91" actId="478"/>
          <ac:spMkLst>
            <pc:docMk/>
            <pc:sldMk cId="1203897795" sldId="258"/>
            <ac:spMk id="7" creationId="{D5AA24B5-ECF7-EA66-45E9-0D21519D56B7}"/>
          </ac:spMkLst>
        </pc:spChg>
        <pc:spChg chg="add del mod ord">
          <ac:chgData name="Sarah Winbow" userId="0be7de7bf090bb30" providerId="LiveId" clId="{A8DF322E-E0DB-496A-97E0-1134FFDC0B78}" dt="2024-02-27T13:25:02.892" v="150" actId="700"/>
          <ac:spMkLst>
            <pc:docMk/>
            <pc:sldMk cId="1203897795" sldId="258"/>
            <ac:spMk id="8" creationId="{DC01AF2B-270F-81A5-A8BD-54B2CE855F2E}"/>
          </ac:spMkLst>
        </pc:spChg>
        <pc:spChg chg="add del mod ord">
          <ac:chgData name="Sarah Winbow" userId="0be7de7bf090bb30" providerId="LiveId" clId="{A8DF322E-E0DB-496A-97E0-1134FFDC0B78}" dt="2024-02-27T13:25:02.892" v="150" actId="700"/>
          <ac:spMkLst>
            <pc:docMk/>
            <pc:sldMk cId="1203897795" sldId="258"/>
            <ac:spMk id="9" creationId="{B9B02F44-7569-0CF0-C515-A985CABD34B5}"/>
          </ac:spMkLst>
        </pc:spChg>
        <pc:spChg chg="add mod">
          <ac:chgData name="Sarah Winbow" userId="0be7de7bf090bb30" providerId="LiveId" clId="{A8DF322E-E0DB-496A-97E0-1134FFDC0B78}" dt="2024-02-27T21:33:22.078" v="939" actId="2085"/>
          <ac:spMkLst>
            <pc:docMk/>
            <pc:sldMk cId="1203897795" sldId="258"/>
            <ac:spMk id="10" creationId="{AF5CEFB3-8C30-CD56-24F2-D2943A2138E2}"/>
          </ac:spMkLst>
        </pc:spChg>
        <pc:spChg chg="mod">
          <ac:chgData name="Sarah Winbow" userId="0be7de7bf090bb30" providerId="LiveId" clId="{A8DF322E-E0DB-496A-97E0-1134FFDC0B78}" dt="2024-02-27T21:31:17.669" v="918" actId="1076"/>
          <ac:spMkLst>
            <pc:docMk/>
            <pc:sldMk cId="1203897795" sldId="258"/>
            <ac:spMk id="12" creationId="{BC6A6E55-7A4D-28CE-CDF6-2218A9B9298E}"/>
          </ac:spMkLst>
        </pc:spChg>
        <pc:spChg chg="add mod">
          <ac:chgData name="Sarah Winbow" userId="0be7de7bf090bb30" providerId="LiveId" clId="{A8DF322E-E0DB-496A-97E0-1134FFDC0B78}" dt="2024-02-27T21:33:41.469" v="949" actId="20577"/>
          <ac:spMkLst>
            <pc:docMk/>
            <pc:sldMk cId="1203897795" sldId="258"/>
            <ac:spMk id="13" creationId="{3F2E9576-AB35-06D4-8AB4-8D05B7BCB2F1}"/>
          </ac:spMkLst>
        </pc:spChg>
        <pc:spChg chg="add mod">
          <ac:chgData name="Sarah Winbow" userId="0be7de7bf090bb30" providerId="LiveId" clId="{A8DF322E-E0DB-496A-97E0-1134FFDC0B78}" dt="2024-02-27T21:33:57.818" v="958" actId="20577"/>
          <ac:spMkLst>
            <pc:docMk/>
            <pc:sldMk cId="1203897795" sldId="258"/>
            <ac:spMk id="14" creationId="{B1E2F69B-3F64-4875-FB28-8CE778A52966}"/>
          </ac:spMkLst>
        </pc:spChg>
        <pc:spChg chg="add mod">
          <ac:chgData name="Sarah Winbow" userId="0be7de7bf090bb30" providerId="LiveId" clId="{A8DF322E-E0DB-496A-97E0-1134FFDC0B78}" dt="2024-02-27T21:35:39.894" v="998" actId="113"/>
          <ac:spMkLst>
            <pc:docMk/>
            <pc:sldMk cId="1203897795" sldId="258"/>
            <ac:spMk id="15" creationId="{E44D89CD-ED60-84E1-801B-BF2032112CDD}"/>
          </ac:spMkLst>
        </pc:spChg>
        <pc:picChg chg="mod">
          <ac:chgData name="Sarah Winbow" userId="0be7de7bf090bb30" providerId="LiveId" clId="{A8DF322E-E0DB-496A-97E0-1134FFDC0B78}" dt="2024-02-27T13:10:24.568" v="62" actId="1035"/>
          <ac:picMkLst>
            <pc:docMk/>
            <pc:sldMk cId="1203897795" sldId="258"/>
            <ac:picMk id="11" creationId="{7C382059-54B8-C62A-F951-23D2037A6056}"/>
          </ac:picMkLst>
        </pc:picChg>
      </pc:sldChg>
      <pc:sldChg chg="addSp modSp new mod">
        <pc:chgData name="Sarah Winbow" userId="0be7de7bf090bb30" providerId="LiveId" clId="{A8DF322E-E0DB-496A-97E0-1134FFDC0B78}" dt="2024-02-27T13:32:46.992" v="793" actId="255"/>
        <pc:sldMkLst>
          <pc:docMk/>
          <pc:sldMk cId="1616354337" sldId="259"/>
        </pc:sldMkLst>
        <pc:spChg chg="add mod">
          <ac:chgData name="Sarah Winbow" userId="0be7de7bf090bb30" providerId="LiveId" clId="{A8DF322E-E0DB-496A-97E0-1134FFDC0B78}" dt="2024-02-27T13:32:46.992" v="793" actId="255"/>
          <ac:spMkLst>
            <pc:docMk/>
            <pc:sldMk cId="1616354337" sldId="259"/>
            <ac:spMk id="2" creationId="{233EF1D7-7609-7756-AF7D-B40F7822911A}"/>
          </ac:spMkLst>
        </pc:spChg>
      </pc:sldChg>
      <pc:sldChg chg="modSp add mod">
        <pc:chgData name="Sarah Winbow" userId="0be7de7bf090bb30" providerId="LiveId" clId="{A8DF322E-E0DB-496A-97E0-1134FFDC0B78}" dt="2024-02-27T13:32:37.917" v="792" actId="255"/>
        <pc:sldMkLst>
          <pc:docMk/>
          <pc:sldMk cId="838020608" sldId="260"/>
        </pc:sldMkLst>
        <pc:spChg chg="mod">
          <ac:chgData name="Sarah Winbow" userId="0be7de7bf090bb30" providerId="LiveId" clId="{A8DF322E-E0DB-496A-97E0-1134FFDC0B78}" dt="2024-02-27T13:32:37.917" v="792" actId="255"/>
          <ac:spMkLst>
            <pc:docMk/>
            <pc:sldMk cId="838020608" sldId="260"/>
            <ac:spMk id="2" creationId="{233EF1D7-7609-7756-AF7D-B40F7822911A}"/>
          </ac:spMkLst>
        </pc:spChg>
      </pc:sldChg>
      <pc:sldChg chg="modSp add mod">
        <pc:chgData name="Sarah Winbow" userId="0be7de7bf090bb30" providerId="LiveId" clId="{A8DF322E-E0DB-496A-97E0-1134FFDC0B78}" dt="2024-02-27T21:31:09.283" v="917" actId="1076"/>
        <pc:sldMkLst>
          <pc:docMk/>
          <pc:sldMk cId="1541297423" sldId="261"/>
        </pc:sldMkLst>
        <pc:spChg chg="mod">
          <ac:chgData name="Sarah Winbow" userId="0be7de7bf090bb30" providerId="LiveId" clId="{A8DF322E-E0DB-496A-97E0-1134FFDC0B78}" dt="2024-02-27T21:29:03.218" v="833" actId="20577"/>
          <ac:spMkLst>
            <pc:docMk/>
            <pc:sldMk cId="1541297423" sldId="261"/>
            <ac:spMk id="2" creationId="{5C05C7DC-13F1-1A4B-79F4-FBEA578C23BA}"/>
          </ac:spMkLst>
        </pc:spChg>
        <pc:spChg chg="mod">
          <ac:chgData name="Sarah Winbow" userId="0be7de7bf090bb30" providerId="LiveId" clId="{A8DF322E-E0DB-496A-97E0-1134FFDC0B78}" dt="2024-02-27T21:29:12.692" v="855" actId="20577"/>
          <ac:spMkLst>
            <pc:docMk/>
            <pc:sldMk cId="1541297423" sldId="261"/>
            <ac:spMk id="3" creationId="{5166EDC8-D7AF-61E3-87C5-6C54907B1C2E}"/>
          </ac:spMkLst>
        </pc:spChg>
        <pc:spChg chg="mod">
          <ac:chgData name="Sarah Winbow" userId="0be7de7bf090bb30" providerId="LiveId" clId="{A8DF322E-E0DB-496A-97E0-1134FFDC0B78}" dt="2024-02-27T21:29:27.377" v="870" actId="20577"/>
          <ac:spMkLst>
            <pc:docMk/>
            <pc:sldMk cId="1541297423" sldId="261"/>
            <ac:spMk id="4" creationId="{1F18146A-AB2C-88D8-59B3-57A1A5309520}"/>
          </ac:spMkLst>
        </pc:spChg>
        <pc:spChg chg="mod">
          <ac:chgData name="Sarah Winbow" userId="0be7de7bf090bb30" providerId="LiveId" clId="{A8DF322E-E0DB-496A-97E0-1134FFDC0B78}" dt="2024-02-27T21:31:09.283" v="917" actId="1076"/>
          <ac:spMkLst>
            <pc:docMk/>
            <pc:sldMk cId="1541297423" sldId="261"/>
            <ac:spMk id="12" creationId="{BC6A6E55-7A4D-28CE-CDF6-2218A9B9298E}"/>
          </ac:spMkLst>
        </pc:spChg>
        <pc:picChg chg="mod modCrop">
          <ac:chgData name="Sarah Winbow" userId="0be7de7bf090bb30" providerId="LiveId" clId="{A8DF322E-E0DB-496A-97E0-1134FFDC0B78}" dt="2024-02-27T21:30:57.579" v="916" actId="732"/>
          <ac:picMkLst>
            <pc:docMk/>
            <pc:sldMk cId="1541297423" sldId="261"/>
            <ac:picMk id="11" creationId="{7C382059-54B8-C62A-F951-23D2037A6056}"/>
          </ac:picMkLst>
        </pc:picChg>
      </pc:sldChg>
    </pc:docChg>
  </pc:docChgLst>
  <pc:docChgLst>
    <pc:chgData name="Sarah Winbow" userId="0be7de7bf090bb30" providerId="LiveId" clId="{6480DCCA-E719-4FC6-99BA-D0AA53A05B93}"/>
    <pc:docChg chg="custSel delSld modSld">
      <pc:chgData name="Sarah Winbow" userId="0be7de7bf090bb30" providerId="LiveId" clId="{6480DCCA-E719-4FC6-99BA-D0AA53A05B93}" dt="2024-04-05T10:12:11.416" v="20" actId="20577"/>
      <pc:docMkLst>
        <pc:docMk/>
      </pc:docMkLst>
      <pc:sldChg chg="modSp mod">
        <pc:chgData name="Sarah Winbow" userId="0be7de7bf090bb30" providerId="LiveId" clId="{6480DCCA-E719-4FC6-99BA-D0AA53A05B93}" dt="2024-04-05T10:12:11.416" v="20" actId="20577"/>
        <pc:sldMkLst>
          <pc:docMk/>
          <pc:sldMk cId="1203897795" sldId="258"/>
        </pc:sldMkLst>
        <pc:spChg chg="mod">
          <ac:chgData name="Sarah Winbow" userId="0be7de7bf090bb30" providerId="LiveId" clId="{6480DCCA-E719-4FC6-99BA-D0AA53A05B93}" dt="2024-04-05T10:12:11.416" v="20" actId="20577"/>
          <ac:spMkLst>
            <pc:docMk/>
            <pc:sldMk cId="1203897795" sldId="258"/>
            <ac:spMk id="15" creationId="{E44D89CD-ED60-84E1-801B-BF2032112CDD}"/>
          </ac:spMkLst>
        </pc:spChg>
      </pc:sldChg>
      <pc:sldChg chg="del">
        <pc:chgData name="Sarah Winbow" userId="0be7de7bf090bb30" providerId="LiveId" clId="{6480DCCA-E719-4FC6-99BA-D0AA53A05B93}" dt="2024-04-05T10:12:00.516" v="0" actId="47"/>
        <pc:sldMkLst>
          <pc:docMk/>
          <pc:sldMk cId="1616354337" sldId="259"/>
        </pc:sldMkLst>
      </pc:sldChg>
      <pc:sldChg chg="del">
        <pc:chgData name="Sarah Winbow" userId="0be7de7bf090bb30" providerId="LiveId" clId="{6480DCCA-E719-4FC6-99BA-D0AA53A05B93}" dt="2024-04-05T10:12:02.018" v="1" actId="47"/>
        <pc:sldMkLst>
          <pc:docMk/>
          <pc:sldMk cId="838020608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EBD52-D205-1297-D4F2-6DA629431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8E30D2-A15A-5902-7794-878976F86C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D041AB-2B47-3E6C-7016-5C0F46710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9D07-4D29-41BA-94CB-F9E808B41C7A}" type="datetimeFigureOut">
              <a:rPr lang="en-GB" smtClean="0"/>
              <a:t>05/04/2024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8B705-1F6D-27B3-220B-80BB81746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E35DC2-864C-CC86-9A46-7FFEFE0D7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7B63A-8B5B-4454-B736-10DA368AFB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1071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171DF-16F1-3CDA-D5A0-554821FEC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58BF6-5807-642C-1BFE-83FE09239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A6855A-8BA4-5DE6-4805-D6889DBAE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9D07-4D29-41BA-94CB-F9E808B41C7A}" type="datetimeFigureOut">
              <a:rPr lang="en-GB" smtClean="0"/>
              <a:t>05/04/2024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D559B-5CCC-F454-D1E2-781B6640A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37F2C-A90A-C9E2-1F20-2D74C3711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7B63A-8B5B-4454-B736-10DA368AFB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450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BC6BD-0333-5383-A8B3-F070A89C7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2B2496-61CE-CC88-25DC-8F8F536A2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988CB0-A538-AE17-293B-11A0D09C3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9D07-4D29-41BA-94CB-F9E808B41C7A}" type="datetimeFigureOut">
              <a:rPr lang="en-GB" smtClean="0"/>
              <a:t>05/04/2024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2706C-B963-29C3-65F2-56BBB1DA5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31BA09-2D3F-768A-A5E1-887940EEC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7B63A-8B5B-4454-B736-10DA368AFB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6302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760DF-8BD7-4B46-9165-DEEB639E5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0D481-D7C8-E2C2-B5B7-BEE192A847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CF0FB2-940F-AFE6-95CF-B447B93B8F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D1B516-E88E-B869-055C-2050440AD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9D07-4D29-41BA-94CB-F9E808B41C7A}" type="datetimeFigureOut">
              <a:rPr lang="en-GB" smtClean="0"/>
              <a:t>05/04/2024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17548C-C721-9FD0-7E47-CB5FE68CF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187C7D-7114-00A0-D5FA-0F469B129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7B63A-8B5B-4454-B736-10DA368AFB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792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B0C41-26CF-7E19-81C5-7C0849524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245EDB-9009-931A-0FA5-CA87643EA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8472EF-7F68-8258-DBE3-9B32AA3B37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603192-E99D-5E51-09B4-EE8C27EB0D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56F38C-4ABE-F0FF-3762-D7379E7B98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71DEF7-8C4A-D2E6-7C59-A5E54F30D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9D07-4D29-41BA-94CB-F9E808B41C7A}" type="datetimeFigureOut">
              <a:rPr lang="en-GB" smtClean="0"/>
              <a:t>05/04/2024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961160-ED83-5EE9-5DAC-224E45147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974E89-B169-CA53-813A-CA5DE9D07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7B63A-8B5B-4454-B736-10DA368AFB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7363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C9B4B-9E3D-174F-A128-E1BBBBD29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195AB0-B58C-7746-9E99-2391802AA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9D07-4D29-41BA-94CB-F9E808B41C7A}" type="datetimeFigureOut">
              <a:rPr lang="en-GB" smtClean="0"/>
              <a:t>05/04/2024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1D4567-ABCA-2195-39D2-213C357F8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392129-FE0B-0561-BA95-2B0016B58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7B63A-8B5B-4454-B736-10DA368AFB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653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027154-DE78-3AA6-A2BB-001D3655A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9D07-4D29-41BA-94CB-F9E808B41C7A}" type="datetimeFigureOut">
              <a:rPr lang="en-GB" smtClean="0"/>
              <a:t>05/04/2024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58E088-60E6-4837-B76B-40E22BF14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9772FF-E8DA-F20D-2C30-4E5F4599B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7B63A-8B5B-4454-B736-10DA368AFB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4532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408C6-EBF1-A913-E53E-2AEB9C2BB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2C779-9E4E-E4BF-812E-15F4EEEB8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4687E-922C-F767-422C-45DCC55D6D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06E44C-5435-126D-9302-5D6051076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9D07-4D29-41BA-94CB-F9E808B41C7A}" type="datetimeFigureOut">
              <a:rPr lang="en-GB" smtClean="0"/>
              <a:t>05/04/2024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278FB8-9220-C63C-9E11-B07D32BD6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6CB667-1C82-889A-06FE-23B85EE45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7B63A-8B5B-4454-B736-10DA368AFB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3789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6EF36-7037-6681-0887-D35D87986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0E4EA5-40FF-9D1D-FF7E-817706E297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06E770-97D4-16FE-8711-7EDBB7CF76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8AD01A-CA8C-8CFA-9BA0-8AEB39BD7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9D07-4D29-41BA-94CB-F9E808B41C7A}" type="datetimeFigureOut">
              <a:rPr lang="en-GB" smtClean="0"/>
              <a:t>05/04/2024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DEF0C5-CCA8-5F04-326E-87F024934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8349D4-15E1-24BB-461E-5423830F8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7B63A-8B5B-4454-B736-10DA368AFB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534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79BA1-77D1-5714-CD00-3FABC0A26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F26B8A-51D2-5CCE-B99A-FDB9C5EA08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29B179-D247-8A85-4DF4-BB44D2E02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9D07-4D29-41BA-94CB-F9E808B41C7A}" type="datetimeFigureOut">
              <a:rPr lang="en-GB" smtClean="0"/>
              <a:t>05/04/2024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C355A-8E4F-30DB-584B-23CC76252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6D4BA-5F96-76C9-CFC3-2915316CD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7B63A-8B5B-4454-B736-10DA368AFB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261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ECBE83-6308-7EBC-CE3B-48CEE47086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470745-C4CE-4C45-5C99-A2CDB32805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8F24E-8676-8042-A0C8-CE52A291D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9D07-4D29-41BA-94CB-F9E808B41C7A}" type="datetimeFigureOut">
              <a:rPr lang="en-GB" smtClean="0"/>
              <a:t>05/04/2024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94BC30-5AD1-07A7-BDA7-AAB16BDF2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EE96FB-EB5A-85B8-89C9-7FC169BED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7B63A-8B5B-4454-B736-10DA368AFB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3422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79D9D5-DA49-96EA-2B5E-2E811F3F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5DA1BC-3723-B13D-5AF4-B8FE1636F2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21E284-50C2-D1E6-6FE0-12A84E5C81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69D07-4D29-41BA-94CB-F9E808B41C7A}" type="datetimeFigureOut">
              <a:rPr lang="en-GB" smtClean="0"/>
              <a:t>05/04/2024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38D7A2-FAC6-C890-2833-BBB1AFD2A9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F19D85-7273-E722-9744-4B92C3EAD7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7B63A-8B5B-4454-B736-10DA368AFB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276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C382059-54B8-C62A-F951-23D2037A60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9971" y="1079985"/>
            <a:ext cx="11312057" cy="572672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C6A6E55-7A4D-28CE-CDF6-2218A9B9298E}"/>
              </a:ext>
            </a:extLst>
          </p:cNvPr>
          <p:cNvSpPr txBox="1"/>
          <p:nvPr/>
        </p:nvSpPr>
        <p:spPr>
          <a:xfrm>
            <a:off x="942975" y="400050"/>
            <a:ext cx="10248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Tabernacle – God’s Family Home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05C7DC-13F1-1A4B-79F4-FBEA578C23BA}"/>
              </a:ext>
            </a:extLst>
          </p:cNvPr>
          <p:cNvSpPr txBox="1"/>
          <p:nvPr/>
        </p:nvSpPr>
        <p:spPr>
          <a:xfrm>
            <a:off x="7543800" y="3434089"/>
            <a:ext cx="3009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Outer Court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66EDC8-D7AF-61E3-87C5-6C54907B1C2E}"/>
              </a:ext>
            </a:extLst>
          </p:cNvPr>
          <p:cNvSpPr txBox="1"/>
          <p:nvPr/>
        </p:nvSpPr>
        <p:spPr>
          <a:xfrm>
            <a:off x="3335572" y="3462664"/>
            <a:ext cx="3009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Holy Place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18146A-AB2C-88D8-59B3-57A1A5309520}"/>
              </a:ext>
            </a:extLst>
          </p:cNvPr>
          <p:cNvSpPr txBox="1"/>
          <p:nvPr/>
        </p:nvSpPr>
        <p:spPr>
          <a:xfrm>
            <a:off x="1704974" y="3005464"/>
            <a:ext cx="12668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Holy of Holies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F312BB-257B-B72B-379E-A4ED54ADE064}"/>
              </a:ext>
            </a:extLst>
          </p:cNvPr>
          <p:cNvSpPr txBox="1"/>
          <p:nvPr/>
        </p:nvSpPr>
        <p:spPr>
          <a:xfrm>
            <a:off x="2514600" y="6172200"/>
            <a:ext cx="71913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It’s ALL about Jesus</a:t>
            </a:r>
          </a:p>
        </p:txBody>
      </p:sp>
    </p:spTree>
    <p:extLst>
      <p:ext uri="{BB962C8B-B14F-4D97-AF65-F5344CB8AC3E}">
        <p14:creationId xmlns:p14="http://schemas.microsoft.com/office/powerpoint/2010/main" val="2109740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C382059-54B8-C62A-F951-23D2037A60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8" t="9916" r="4952" b="16069"/>
          <a:stretch/>
        </p:blipFill>
        <p:spPr>
          <a:xfrm>
            <a:off x="1104900" y="1647825"/>
            <a:ext cx="10086976" cy="42386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C6A6E55-7A4D-28CE-CDF6-2218A9B9298E}"/>
              </a:ext>
            </a:extLst>
          </p:cNvPr>
          <p:cNvSpPr txBox="1"/>
          <p:nvPr/>
        </p:nvSpPr>
        <p:spPr>
          <a:xfrm>
            <a:off x="3219450" y="466725"/>
            <a:ext cx="5753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Family Home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05C7DC-13F1-1A4B-79F4-FBEA578C23BA}"/>
              </a:ext>
            </a:extLst>
          </p:cNvPr>
          <p:cNvSpPr txBox="1"/>
          <p:nvPr/>
        </p:nvSpPr>
        <p:spPr>
          <a:xfrm>
            <a:off x="7543800" y="3434089"/>
            <a:ext cx="3009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Outside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66EDC8-D7AF-61E3-87C5-6C54907B1C2E}"/>
              </a:ext>
            </a:extLst>
          </p:cNvPr>
          <p:cNvSpPr txBox="1"/>
          <p:nvPr/>
        </p:nvSpPr>
        <p:spPr>
          <a:xfrm>
            <a:off x="3335572" y="3462664"/>
            <a:ext cx="3009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Family Space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18146A-AB2C-88D8-59B3-57A1A5309520}"/>
              </a:ext>
            </a:extLst>
          </p:cNvPr>
          <p:cNvSpPr txBox="1"/>
          <p:nvPr/>
        </p:nvSpPr>
        <p:spPr>
          <a:xfrm>
            <a:off x="1704974" y="3005464"/>
            <a:ext cx="12668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Private Space</a:t>
            </a:r>
          </a:p>
        </p:txBody>
      </p:sp>
    </p:spTree>
    <p:extLst>
      <p:ext uri="{BB962C8B-B14F-4D97-AF65-F5344CB8AC3E}">
        <p14:creationId xmlns:p14="http://schemas.microsoft.com/office/powerpoint/2010/main" val="1541297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C382059-54B8-C62A-F951-23D2037A60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9971" y="1070460"/>
            <a:ext cx="11312057" cy="572672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C6A6E55-7A4D-28CE-CDF6-2218A9B9298E}"/>
              </a:ext>
            </a:extLst>
          </p:cNvPr>
          <p:cNvSpPr txBox="1"/>
          <p:nvPr/>
        </p:nvSpPr>
        <p:spPr>
          <a:xfrm>
            <a:off x="3219449" y="302000"/>
            <a:ext cx="5753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Spiritual House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05C7DC-13F1-1A4B-79F4-FBEA578C23BA}"/>
              </a:ext>
            </a:extLst>
          </p:cNvPr>
          <p:cNvSpPr txBox="1"/>
          <p:nvPr/>
        </p:nvSpPr>
        <p:spPr>
          <a:xfrm>
            <a:off x="7543800" y="2795914"/>
            <a:ext cx="30099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Beit Knesset</a:t>
            </a:r>
          </a:p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(Place of Assembly or Gathering)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66EDC8-D7AF-61E3-87C5-6C54907B1C2E}"/>
              </a:ext>
            </a:extLst>
          </p:cNvPr>
          <p:cNvSpPr txBox="1"/>
          <p:nvPr/>
        </p:nvSpPr>
        <p:spPr>
          <a:xfrm>
            <a:off x="3354622" y="2834014"/>
            <a:ext cx="30099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Beit Midrash</a:t>
            </a:r>
          </a:p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(Place of Study or Teaching)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18146A-AB2C-88D8-59B3-57A1A5309520}"/>
              </a:ext>
            </a:extLst>
          </p:cNvPr>
          <p:cNvSpPr txBox="1"/>
          <p:nvPr/>
        </p:nvSpPr>
        <p:spPr>
          <a:xfrm>
            <a:off x="1704974" y="2367289"/>
            <a:ext cx="12668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Beit </a:t>
            </a:r>
            <a:r>
              <a:rPr lang="en-GB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Tefillim</a:t>
            </a:r>
            <a:endParaRPr lang="en-GB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(Place of Prayer)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5CEFB3-8C30-CD56-24F2-D2943A2138E2}"/>
              </a:ext>
            </a:extLst>
          </p:cNvPr>
          <p:cNvSpPr txBox="1"/>
          <p:nvPr/>
        </p:nvSpPr>
        <p:spPr>
          <a:xfrm>
            <a:off x="7924800" y="4219009"/>
            <a:ext cx="227647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Way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2E9576-AB35-06D4-8AB4-8D05B7BCB2F1}"/>
              </a:ext>
            </a:extLst>
          </p:cNvPr>
          <p:cNvSpPr txBox="1"/>
          <p:nvPr/>
        </p:nvSpPr>
        <p:spPr>
          <a:xfrm>
            <a:off x="3648986" y="4180909"/>
            <a:ext cx="227647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Truth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E2F69B-3F64-4875-FB28-8CE778A52966}"/>
              </a:ext>
            </a:extLst>
          </p:cNvPr>
          <p:cNvSpPr txBox="1"/>
          <p:nvPr/>
        </p:nvSpPr>
        <p:spPr>
          <a:xfrm>
            <a:off x="1200148" y="4287231"/>
            <a:ext cx="227647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Life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4D89CD-ED60-84E1-801B-BF2032112CDD}"/>
              </a:ext>
            </a:extLst>
          </p:cNvPr>
          <p:cNvSpPr txBox="1"/>
          <p:nvPr/>
        </p:nvSpPr>
        <p:spPr>
          <a:xfrm>
            <a:off x="2514600" y="6172200"/>
            <a:ext cx="71913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It’s ALL from God </a:t>
            </a:r>
            <a:r>
              <a:rPr lang="en-GB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it’s about 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</a:t>
            </a:r>
          </a:p>
        </p:txBody>
      </p:sp>
    </p:spTree>
    <p:extLst>
      <p:ext uri="{BB962C8B-B14F-4D97-AF65-F5344CB8AC3E}">
        <p14:creationId xmlns:p14="http://schemas.microsoft.com/office/powerpoint/2010/main" val="1203897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0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</Words>
  <Application>Microsoft Office PowerPoint</Application>
  <PresentationFormat>Widescreen</PresentationFormat>
  <Paragraphs>20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Winbow</dc:creator>
  <cp:lastModifiedBy>Sarah Winbow</cp:lastModifiedBy>
  <cp:revision>1</cp:revision>
  <dcterms:created xsi:type="dcterms:W3CDTF">2024-01-09T14:40:12Z</dcterms:created>
  <dcterms:modified xsi:type="dcterms:W3CDTF">2024-04-05T10:12:20Z</dcterms:modified>
</cp:coreProperties>
</file>