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758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41E-0CDF-4BEB-ADBC-6A7A98DB6DC0}" type="datetimeFigureOut">
              <a:rPr lang="en-GB" smtClean="0"/>
              <a:t>12/10/2013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72D0-1DE8-4150-B587-4EAF27DA8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45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41E-0CDF-4BEB-ADBC-6A7A98DB6DC0}" type="datetimeFigureOut">
              <a:rPr lang="en-GB" smtClean="0"/>
              <a:t>12/10/2013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72D0-1DE8-4150-B587-4EAF27DA8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566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41E-0CDF-4BEB-ADBC-6A7A98DB6DC0}" type="datetimeFigureOut">
              <a:rPr lang="en-GB" smtClean="0"/>
              <a:t>12/10/2013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72D0-1DE8-4150-B587-4EAF27DA8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38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41E-0CDF-4BEB-ADBC-6A7A98DB6DC0}" type="datetimeFigureOut">
              <a:rPr lang="en-GB" smtClean="0"/>
              <a:t>12/10/2013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72D0-1DE8-4150-B587-4EAF27DA8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275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41E-0CDF-4BEB-ADBC-6A7A98DB6DC0}" type="datetimeFigureOut">
              <a:rPr lang="en-GB" smtClean="0"/>
              <a:t>12/10/2013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72D0-1DE8-4150-B587-4EAF27DA8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27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41E-0CDF-4BEB-ADBC-6A7A98DB6DC0}" type="datetimeFigureOut">
              <a:rPr lang="en-GB" smtClean="0"/>
              <a:t>12/10/2013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72D0-1DE8-4150-B587-4EAF27DA8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543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41E-0CDF-4BEB-ADBC-6A7A98DB6DC0}" type="datetimeFigureOut">
              <a:rPr lang="en-GB" smtClean="0"/>
              <a:t>12/10/2013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72D0-1DE8-4150-B587-4EAF27DA8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874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41E-0CDF-4BEB-ADBC-6A7A98DB6DC0}" type="datetimeFigureOut">
              <a:rPr lang="en-GB" smtClean="0"/>
              <a:t>12/10/2013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72D0-1DE8-4150-B587-4EAF27DA8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068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41E-0CDF-4BEB-ADBC-6A7A98DB6DC0}" type="datetimeFigureOut">
              <a:rPr lang="en-GB" smtClean="0"/>
              <a:t>12/10/2013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72D0-1DE8-4150-B587-4EAF27DA8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6186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41E-0CDF-4BEB-ADBC-6A7A98DB6DC0}" type="datetimeFigureOut">
              <a:rPr lang="en-GB" smtClean="0"/>
              <a:t>12/10/2013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72D0-1DE8-4150-B587-4EAF27DA8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572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41E-0CDF-4BEB-ADBC-6A7A98DB6DC0}" type="datetimeFigureOut">
              <a:rPr lang="en-GB" smtClean="0"/>
              <a:t>12/10/2013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72D0-1DE8-4150-B587-4EAF27DA8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038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5141E-0CDF-4BEB-ADBC-6A7A98DB6DC0}" type="datetimeFigureOut">
              <a:rPr lang="en-GB" smtClean="0"/>
              <a:t>12/10/2013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B72D0-1DE8-4150-B587-4EAF27DA80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0878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is the real Jesus?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844" y="1412776"/>
            <a:ext cx="4040188" cy="63976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White Roman catholic or protestant?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733" y="2132856"/>
            <a:ext cx="3751283" cy="4176463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12776"/>
            <a:ext cx="4041775" cy="639762"/>
          </a:xfrm>
        </p:spPr>
        <p:txBody>
          <a:bodyPr>
            <a:normAutofit/>
          </a:bodyPr>
          <a:lstStyle/>
          <a:p>
            <a:pPr algn="ctr"/>
            <a:r>
              <a:rPr lang="en-GB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Jewish rabbi?</a:t>
            </a:r>
            <a:endParaRPr lang="en-GB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132856"/>
            <a:ext cx="3205385" cy="4176464"/>
          </a:xfrm>
        </p:spPr>
      </p:pic>
    </p:spTree>
    <p:extLst>
      <p:ext uri="{BB962C8B-B14F-4D97-AF65-F5344CB8AC3E}">
        <p14:creationId xmlns:p14="http://schemas.microsoft.com/office/powerpoint/2010/main" val="147700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Who is the real Jesus?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Winbow</dc:creator>
  <cp:lastModifiedBy>Winbow</cp:lastModifiedBy>
  <cp:revision>7</cp:revision>
  <dcterms:created xsi:type="dcterms:W3CDTF">2013-10-08T11:19:35Z</dcterms:created>
  <dcterms:modified xsi:type="dcterms:W3CDTF">2013-10-12T16:32:51Z</dcterms:modified>
</cp:coreProperties>
</file>